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8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130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47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0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599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1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6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4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67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432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2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8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5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7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03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74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094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A4CD45-A188-4B63-9C7D-775641D10543}" type="datetimeFigureOut">
              <a:rPr lang="zh-HK" altLang="en-US" smtClean="0"/>
              <a:t>9/3/2017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D3D9DB-F15F-422C-B3D6-64CCEBDBEEE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586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公民報告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姓名：</a:t>
            </a:r>
            <a:r>
              <a:rPr lang="en-US" altLang="zh-TW" dirty="0" smtClean="0"/>
              <a:t>XXX</a:t>
            </a:r>
          </a:p>
          <a:p>
            <a:r>
              <a:rPr lang="zh-TW" altLang="en-US" dirty="0" smtClean="0"/>
              <a:t>班別：</a:t>
            </a:r>
            <a:r>
              <a:rPr lang="en-US" altLang="zh-TW" dirty="0" smtClean="0"/>
              <a:t>XXX</a:t>
            </a:r>
          </a:p>
          <a:p>
            <a:r>
              <a:rPr lang="zh-TW" altLang="en-US" dirty="0" smtClean="0"/>
              <a:t>學號：</a:t>
            </a:r>
            <a:r>
              <a:rPr lang="en-US" altLang="zh-TW" dirty="0" smtClean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66637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「身體物化 廣告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2011" cy="51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身體物化 廣告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02" y="2386521"/>
            <a:ext cx="7949296" cy="447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減肥廣告 香港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1" y="0"/>
            <a:ext cx="5919987" cy="23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「減肥廣告 香港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2012"/>
            <a:ext cx="5640945" cy="24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內容分析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例如</a:t>
            </a:r>
            <a:r>
              <a:rPr lang="zh-TW" altLang="en-US" dirty="0">
                <a:sym typeface="Wingdings 3" panose="05040102010807070707" pitchFamily="18" charset="2"/>
              </a:rPr>
              <a:t>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(1)</a:t>
            </a:r>
            <a:r>
              <a:rPr lang="zh-TW" altLang="en-US" dirty="0" smtClean="0"/>
              <a:t> </a:t>
            </a:r>
            <a:r>
              <a:rPr lang="zh-TW" altLang="zh-HK" dirty="0" smtClean="0"/>
              <a:t>廣告</a:t>
            </a:r>
            <a:r>
              <a:rPr lang="zh-TW" altLang="zh-HK" dirty="0"/>
              <a:t>的吸引之</a:t>
            </a:r>
            <a:r>
              <a:rPr lang="zh-TW" altLang="zh-HK" dirty="0" smtClean="0"/>
              <a:t>處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HK" altLang="en-US" dirty="0"/>
              <a:t>身</a:t>
            </a:r>
            <a:r>
              <a:rPr lang="zh-HK" altLang="en-US" dirty="0" smtClean="0"/>
              <a:t>裁</a:t>
            </a:r>
            <a:r>
              <a:rPr lang="en-US" altLang="zh-TW" dirty="0" smtClean="0"/>
              <a:t>?</a:t>
            </a:r>
            <a:endParaRPr lang="en-US" altLang="zh-HK" dirty="0" smtClean="0"/>
          </a:p>
          <a:p>
            <a:r>
              <a:rPr lang="zh-HK" altLang="en-US" dirty="0" smtClean="0"/>
              <a:t>面貌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設計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性感</a:t>
            </a:r>
            <a:r>
              <a:rPr lang="en-US" altLang="zh-TW" dirty="0" smtClean="0"/>
              <a:t>?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摺角紙張 3"/>
          <p:cNvSpPr/>
          <p:nvPr/>
        </p:nvSpPr>
        <p:spPr>
          <a:xfrm>
            <a:off x="5254580" y="2899773"/>
            <a:ext cx="5642017" cy="2633254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需以完整句子表達</a:t>
            </a:r>
            <a:endParaRPr lang="zh-HK" altLang="en-US" sz="4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9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(2)</a:t>
            </a:r>
            <a:r>
              <a:rPr lang="zh-TW" altLang="en-US" dirty="0" smtClean="0"/>
              <a:t> </a:t>
            </a:r>
            <a:r>
              <a:rPr lang="zh-TW" altLang="zh-HK" dirty="0" smtClean="0"/>
              <a:t>廣告類型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/>
              <a:t>纖體美容</a:t>
            </a:r>
            <a:r>
              <a:rPr lang="zh-TW" altLang="en-US" dirty="0" smtClean="0"/>
              <a:t>廣告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樓宇廣告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飲食廣告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遊戲廣告</a:t>
            </a:r>
            <a:r>
              <a:rPr lang="en-US" altLang="zh-TW" dirty="0" smtClean="0"/>
              <a:t>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53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(3)</a:t>
            </a:r>
            <a:r>
              <a:rPr lang="zh-TW" altLang="en-US" dirty="0" smtClean="0"/>
              <a:t> </a:t>
            </a:r>
            <a:r>
              <a:rPr lang="zh-TW" altLang="zh-HK" dirty="0" smtClean="0"/>
              <a:t>廣告</a:t>
            </a:r>
            <a:r>
              <a:rPr lang="zh-TW" altLang="zh-HK" dirty="0"/>
              <a:t>用</a:t>
            </a:r>
            <a:r>
              <a:rPr lang="zh-TW" altLang="zh-HK" dirty="0" smtClean="0"/>
              <a:t>詞</a:t>
            </a:r>
            <a:endParaRPr lang="en-US" altLang="zh-TW" dirty="0" smtClean="0"/>
          </a:p>
          <a:p>
            <a:r>
              <a:rPr lang="en-US" altLang="zh-TW" dirty="0" smtClean="0"/>
              <a:t>“5</a:t>
            </a:r>
            <a:r>
              <a:rPr lang="zh-TW" altLang="en-US" dirty="0" smtClean="0"/>
              <a:t>日瘦</a:t>
            </a:r>
            <a:r>
              <a:rPr lang="en-US" altLang="zh-TW" dirty="0" smtClean="0"/>
              <a:t>3</a:t>
            </a:r>
            <a:r>
              <a:rPr lang="zh-TW" altLang="en-US" dirty="0" smtClean="0"/>
              <a:t>磅</a:t>
            </a:r>
            <a:r>
              <a:rPr lang="en-US" altLang="zh-TW" dirty="0" smtClean="0"/>
              <a:t>”?</a:t>
            </a:r>
          </a:p>
          <a:p>
            <a:r>
              <a:rPr lang="en-US" altLang="zh-TW" dirty="0" smtClean="0"/>
              <a:t>“She’ll tell your size doesn’t matter, she’s lying.”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</a:t>
            </a:r>
          </a:p>
          <a:p>
            <a:endParaRPr lang="zh-HK" altLang="en-US" dirty="0"/>
          </a:p>
        </p:txBody>
      </p:sp>
      <p:sp>
        <p:nvSpPr>
          <p:cNvPr id="4" name="爆炸 2 3"/>
          <p:cNvSpPr/>
          <p:nvPr/>
        </p:nvSpPr>
        <p:spPr>
          <a:xfrm>
            <a:off x="6413679" y="3103808"/>
            <a:ext cx="5538987" cy="3335628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/>
              <a:t>誇張</a:t>
            </a:r>
            <a:r>
              <a:rPr lang="en-US" altLang="zh-TW" sz="4800" dirty="0" smtClean="0"/>
              <a:t>?</a:t>
            </a:r>
            <a:r>
              <a:rPr lang="zh-TW" altLang="en-US" sz="4800" dirty="0" smtClean="0"/>
              <a:t> 意淫</a:t>
            </a:r>
            <a:r>
              <a:rPr lang="en-US" altLang="zh-TW" sz="4800" dirty="0" smtClean="0"/>
              <a:t>?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477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 smtClean="0"/>
              <a:t>表達</a:t>
            </a:r>
            <a:r>
              <a:rPr lang="zh-TW" altLang="zh-HK" dirty="0"/>
              <a:t>的</a:t>
            </a:r>
            <a:r>
              <a:rPr lang="zh-TW" altLang="zh-HK" dirty="0" smtClean="0"/>
              <a:t>訊息</a:t>
            </a:r>
            <a:endParaRPr lang="en-US" altLang="zh-TW" dirty="0" smtClean="0"/>
          </a:p>
          <a:p>
            <a:r>
              <a:rPr lang="zh-TW" altLang="en-US" dirty="0"/>
              <a:t>廣告以性感形式來物化女性</a:t>
            </a:r>
            <a:r>
              <a:rPr lang="zh-TW" altLang="en-US" dirty="0" smtClean="0"/>
              <a:t>身體以</a:t>
            </a:r>
            <a:r>
              <a:rPr lang="zh-TW" altLang="en-US" dirty="0"/>
              <a:t>推銷商品，並常以強調其性感形象的描述</a:t>
            </a:r>
            <a:r>
              <a:rPr lang="zh-TW" altLang="en-US" dirty="0" smtClean="0"/>
              <a:t>出現。</a:t>
            </a:r>
            <a:r>
              <a:rPr lang="en-US" altLang="zh-TW" dirty="0" smtClean="0"/>
              <a:t>XXXXXXXXXXXXXXXXXXXXXXXXXXXXXXX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9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/>
              <a:t>學員感想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廣告的利處：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這個廣告的好處是用了一個特別的宣傳技巧吸引讀者的注意力</a:t>
            </a:r>
            <a:r>
              <a:rPr lang="en-US" altLang="zh-TW" dirty="0" smtClean="0"/>
              <a:t>XXXXXXXXXXXXXXXXXXXXXXXXXXXXXXXXXXXXXX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TW" altLang="en-US" dirty="0" smtClean="0"/>
              <a:t>廣告的弊處：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在這性別物化作用的文化背景下，令女孩和婦女為了適應社會的環境，慿外表衡量自己的價值</a:t>
            </a:r>
            <a:r>
              <a:rPr lang="zh-TW" altLang="en-US" dirty="0" smtClean="0"/>
              <a:t>，</a:t>
            </a:r>
            <a:r>
              <a:rPr lang="en-US" altLang="zh-TW" dirty="0" smtClean="0"/>
              <a:t>XXXXXXXXXXXXXXXXXXXXXXX</a:t>
            </a:r>
            <a:r>
              <a:rPr lang="zh-TW" altLang="en-US" dirty="0" smtClean="0"/>
              <a:t>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02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HK" dirty="0"/>
              <a:t>它在日常生活中如何</a:t>
            </a:r>
            <a:r>
              <a:rPr lang="zh-TW" altLang="zh-HK" dirty="0" smtClean="0"/>
              <a:t>影響</a:t>
            </a:r>
            <a:r>
              <a:rPr lang="zh-TW" altLang="en-US" dirty="0" smtClean="0"/>
              <a:t>我們：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在傳媒強化性別差異和定型下，理想的女性形象被描述為纖瘦和</a:t>
            </a:r>
            <a:r>
              <a:rPr lang="zh-TW" altLang="en-US" dirty="0" smtClean="0"/>
              <a:t>美麗。</a:t>
            </a:r>
            <a:r>
              <a:rPr lang="zh-TW" altLang="en-US" dirty="0"/>
              <a:t>許多女性為適應這被社會普遍接受的審美標準而感到壓力，更願意不遺餘力地操控及改變自已的面貌和</a:t>
            </a:r>
            <a:r>
              <a:rPr lang="zh-TW" altLang="en-US" dirty="0" smtClean="0"/>
              <a:t>體態</a:t>
            </a:r>
            <a:r>
              <a:rPr lang="zh-TW" altLang="en-US" dirty="0"/>
              <a:t>，</a:t>
            </a:r>
            <a:r>
              <a:rPr lang="en-US" altLang="zh-TW" dirty="0" smtClean="0"/>
              <a:t>XXXXXXXXXXXXXXXXXX</a:t>
            </a:r>
            <a:r>
              <a:rPr lang="zh-TW" altLang="en-US" dirty="0" smtClean="0"/>
              <a:t>。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5203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完成的作品請以班名</a:t>
            </a:r>
            <a:r>
              <a:rPr lang="en-US" altLang="zh-TW" dirty="0" smtClean="0"/>
              <a:t>+</a:t>
            </a:r>
            <a:r>
              <a:rPr lang="zh-TW" altLang="en-US" dirty="0" smtClean="0"/>
              <a:t>學號為主題名，並請電郵致</a:t>
            </a:r>
            <a:r>
              <a:rPr lang="en-US" altLang="zh-TW" dirty="0" smtClean="0"/>
              <a:t>﹕</a:t>
            </a:r>
          </a:p>
          <a:p>
            <a:r>
              <a:rPr lang="en-US" altLang="zh-TW" dirty="0" smtClean="0"/>
              <a:t>xinhua_soci@hotmail.com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457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257</Words>
  <Application>Microsoft Office PowerPoint</Application>
  <PresentationFormat>寬螢幕</PresentationFormat>
  <Paragraphs>35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Garamond</vt:lpstr>
      <vt:lpstr>Wingdings 3</vt:lpstr>
      <vt:lpstr>有機</vt:lpstr>
      <vt:lpstr>公民報告</vt:lpstr>
      <vt:lpstr>PowerPoint 簡報</vt:lpstr>
      <vt:lpstr>內容分析</vt:lpstr>
      <vt:lpstr>PowerPoint 簡報</vt:lpstr>
      <vt:lpstr>PowerPoint 簡報</vt:lpstr>
      <vt:lpstr>PowerPoint 簡報</vt:lpstr>
      <vt:lpstr>學員感想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xinhua</dc:creator>
  <cp:lastModifiedBy>TB066</cp:lastModifiedBy>
  <cp:revision>9</cp:revision>
  <dcterms:created xsi:type="dcterms:W3CDTF">2017-02-24T07:20:52Z</dcterms:created>
  <dcterms:modified xsi:type="dcterms:W3CDTF">2017-03-09T12:34:48Z</dcterms:modified>
</cp:coreProperties>
</file>