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6" r:id="rId4"/>
    <p:sldId id="271" r:id="rId5"/>
    <p:sldId id="263" r:id="rId6"/>
    <p:sldId id="277" r:id="rId7"/>
    <p:sldId id="273" r:id="rId8"/>
    <p:sldId id="274" r:id="rId9"/>
    <p:sldId id="276" r:id="rId10"/>
    <p:sldId id="272" r:id="rId1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8017-A9FF-4409-AF18-387D0A0C22A9}" type="datetimeFigureOut">
              <a:rPr lang="zh-HK" altLang="en-US" smtClean="0"/>
              <a:t>23/2/2017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D18F-3502-4CE4-B56D-00B6112CF69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339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8017-A9FF-4409-AF18-387D0A0C22A9}" type="datetimeFigureOut">
              <a:rPr lang="zh-HK" altLang="en-US" smtClean="0"/>
              <a:t>23/2/2017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D18F-3502-4CE4-B56D-00B6112CF69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620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8017-A9FF-4409-AF18-387D0A0C22A9}" type="datetimeFigureOut">
              <a:rPr lang="zh-HK" altLang="en-US" smtClean="0"/>
              <a:t>23/2/2017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D18F-3502-4CE4-B56D-00B6112CF69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948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866A3-D53F-435E-A50C-F0BE3B143236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62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A5FCF-6AEB-47AC-AA3F-37B56F93F4D3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5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14F2-AA06-4FB8-870D-B7D407E8D4B5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9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1D9CE-8832-4126-A42C-5E3F753D3C03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6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C9DB9-0CAF-4BEB-8E8A-F749569EB137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53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51D47-8D0F-4629-9CC3-26FD6CF52DFD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36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70D75-4016-4A2A-96B6-98E0A33F4851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40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66889-A3F5-415C-B18A-144F15F9D020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8017-A9FF-4409-AF18-387D0A0C22A9}" type="datetimeFigureOut">
              <a:rPr lang="zh-HK" altLang="en-US" smtClean="0"/>
              <a:t>23/2/2017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D18F-3502-4CE4-B56D-00B6112CF69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0210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960AE-0B9A-4603-A859-C88D972C5551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69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9F60D-DCC9-4CDF-B1A8-120649C98EEF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31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3BA60-2123-407B-8378-1C763DC5FED4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55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866A3-D53F-435E-A50C-F0BE3B143236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36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A5FCF-6AEB-47AC-AA3F-37B56F93F4D3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7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14F2-AA06-4FB8-870D-B7D407E8D4B5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04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1D9CE-8832-4126-A42C-5E3F753D3C03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3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C9DB9-0CAF-4BEB-8E8A-F749569EB137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3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51D47-8D0F-4629-9CC3-26FD6CF52DFD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61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70D75-4016-4A2A-96B6-98E0A33F4851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0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8017-A9FF-4409-AF18-387D0A0C22A9}" type="datetimeFigureOut">
              <a:rPr lang="zh-HK" altLang="en-US" smtClean="0"/>
              <a:t>23/2/2017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D18F-3502-4CE4-B56D-00B6112CF69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9368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66889-A3F5-415C-B18A-144F15F9D020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88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960AE-0B9A-4603-A859-C88D972C5551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60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9F60D-DCC9-4CDF-B1A8-120649C98EEF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31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3BA60-2123-407B-8378-1C763DC5FED4}" type="slidenum">
              <a:rPr lang="es-ES" altLang="zh-HK">
                <a:solidFill>
                  <a:srgbClr val="000000"/>
                </a:solidFill>
              </a:rPr>
              <a:pPr/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7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8017-A9FF-4409-AF18-387D0A0C22A9}" type="datetimeFigureOut">
              <a:rPr lang="zh-HK" altLang="en-US" smtClean="0"/>
              <a:t>23/2/2017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D18F-3502-4CE4-B56D-00B6112CF69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195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8017-A9FF-4409-AF18-387D0A0C22A9}" type="datetimeFigureOut">
              <a:rPr lang="zh-HK" altLang="en-US" smtClean="0"/>
              <a:t>23/2/2017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D18F-3502-4CE4-B56D-00B6112CF69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594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8017-A9FF-4409-AF18-387D0A0C22A9}" type="datetimeFigureOut">
              <a:rPr lang="zh-HK" altLang="en-US" smtClean="0"/>
              <a:t>23/2/2017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D18F-3502-4CE4-B56D-00B6112CF69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52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8017-A9FF-4409-AF18-387D0A0C22A9}" type="datetimeFigureOut">
              <a:rPr lang="zh-HK" altLang="en-US" smtClean="0"/>
              <a:t>23/2/2017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D18F-3502-4CE4-B56D-00B6112CF69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365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8017-A9FF-4409-AF18-387D0A0C22A9}" type="datetimeFigureOut">
              <a:rPr lang="zh-HK" altLang="en-US" smtClean="0"/>
              <a:t>23/2/2017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D18F-3502-4CE4-B56D-00B6112CF69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945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8017-A9FF-4409-AF18-387D0A0C22A9}" type="datetimeFigureOut">
              <a:rPr lang="zh-HK" altLang="en-US" smtClean="0"/>
              <a:t>23/2/2017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D18F-3502-4CE4-B56D-00B6112CF69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509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8017-A9FF-4409-AF18-387D0A0C22A9}" type="datetimeFigureOut">
              <a:rPr lang="zh-HK" altLang="en-US" smtClean="0"/>
              <a:t>23/2/2017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3D18F-3502-4CE4-B56D-00B6112CF69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12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HK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HK" smtClean="0"/>
              <a:t>Haga clic para modificar el estilo de texto del patrón</a:t>
            </a:r>
          </a:p>
          <a:p>
            <a:pPr lvl="1"/>
            <a:r>
              <a:rPr lang="es-ES" altLang="zh-HK" smtClean="0"/>
              <a:t>Segundo nivel</a:t>
            </a:r>
          </a:p>
          <a:p>
            <a:pPr lvl="2"/>
            <a:r>
              <a:rPr lang="es-ES" altLang="zh-HK" smtClean="0"/>
              <a:t>Tercer nivel</a:t>
            </a:r>
          </a:p>
          <a:p>
            <a:pPr lvl="3"/>
            <a:r>
              <a:rPr lang="es-ES" altLang="zh-HK" smtClean="0"/>
              <a:t>Cuarto nivel</a:t>
            </a:r>
          </a:p>
          <a:p>
            <a:pPr lvl="4"/>
            <a:r>
              <a:rPr lang="es-ES" altLang="zh-HK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D552D-67B3-4AAA-8B43-6E62E03E6909}" type="slidenum">
              <a:rPr lang="es-ES" altLang="zh-HK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2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HK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HK" smtClean="0"/>
              <a:t>Haga clic para modificar el estilo de texto del patrón</a:t>
            </a:r>
          </a:p>
          <a:p>
            <a:pPr lvl="1"/>
            <a:r>
              <a:rPr lang="es-ES" altLang="zh-HK" smtClean="0"/>
              <a:t>Segundo nivel</a:t>
            </a:r>
          </a:p>
          <a:p>
            <a:pPr lvl="2"/>
            <a:r>
              <a:rPr lang="es-ES" altLang="zh-HK" smtClean="0"/>
              <a:t>Tercer nivel</a:t>
            </a:r>
          </a:p>
          <a:p>
            <a:pPr lvl="3"/>
            <a:r>
              <a:rPr lang="es-ES" altLang="zh-HK" smtClean="0"/>
              <a:t>Cuarto nivel</a:t>
            </a:r>
          </a:p>
          <a:p>
            <a:pPr lvl="4"/>
            <a:r>
              <a:rPr lang="es-ES" altLang="zh-HK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zh-HK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D552D-67B3-4AAA-8B43-6E62E03E6909}" type="slidenum">
              <a:rPr lang="es-ES" altLang="zh-HK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2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 smtClean="0"/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95536" y="1208088"/>
            <a:ext cx="96091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zh-TW" b="1" dirty="0" smtClean="0">
              <a:solidFill>
                <a:prstClr val="black"/>
              </a:solidFill>
              <a:latin typeface="KaiTi" pitchFamily="49" charset="-122"/>
              <a:ea typeface="KaiTi" pitchFamily="49" charset="-122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HK" sz="7200" b="1" dirty="0" smtClean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Project guidance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zh-HK" b="1" dirty="0" smtClean="0">
              <a:solidFill>
                <a:prstClr val="black"/>
              </a:solidFill>
              <a:latin typeface="KaiTi" pitchFamily="49" charset="-122"/>
              <a:ea typeface="KaiTi" pitchFamily="49" charset="-122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altLang="zh-HK" b="1" dirty="0" smtClean="0">
              <a:solidFill>
                <a:prstClr val="black"/>
              </a:solidFill>
              <a:latin typeface="KaiTi" pitchFamily="49" charset="-122"/>
              <a:ea typeface="KaiTi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zh-HK" b="1" dirty="0">
              <a:solidFill>
                <a:prstClr val="black"/>
              </a:solidFill>
              <a:latin typeface="KaiTi" pitchFamily="49" charset="-122"/>
              <a:ea typeface="KaiTi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zh-HK" b="1" dirty="0">
              <a:solidFill>
                <a:prstClr val="black"/>
              </a:solidFill>
              <a:latin typeface="Arial Narrow" pitchFamily="34" charset="0"/>
              <a:ea typeface="KaiTi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zh-HK" sz="4000" b="1" dirty="0">
              <a:solidFill>
                <a:prstClr val="black"/>
              </a:solidFill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40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01522" y="3304520"/>
            <a:ext cx="8853165" cy="1470025"/>
          </a:xfrm>
        </p:spPr>
        <p:txBody>
          <a:bodyPr/>
          <a:lstStyle/>
          <a:p>
            <a:pPr eaLnBrk="1" hangingPunct="1"/>
            <a:r>
              <a:rPr lang="en-US" altLang="zh-TW" sz="4800" dirty="0" smtClean="0">
                <a:solidFill>
                  <a:srgbClr val="FF3300"/>
                </a:solidFill>
              </a:rPr>
              <a:t/>
            </a:r>
            <a:br>
              <a:rPr lang="en-US" altLang="zh-TW" sz="4800" dirty="0" smtClean="0">
                <a:solidFill>
                  <a:srgbClr val="FF3300"/>
                </a:solidFill>
              </a:rPr>
            </a:br>
            <a:r>
              <a:rPr lang="en-US" altLang="zh-HK" sz="4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</a:rPr>
              <a:t/>
            </a:r>
            <a:br>
              <a:rPr lang="en-US" altLang="zh-TW" sz="4800" b="1" dirty="0" smtClean="0">
                <a:solidFill>
                  <a:srgbClr val="FF0000"/>
                </a:solidFill>
              </a:rPr>
            </a:br>
            <a:endParaRPr lang="en-US" altLang="zh-TW" sz="4800" b="1" dirty="0" smtClean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252672"/>
            <a:ext cx="6400800" cy="936625"/>
          </a:xfrm>
        </p:spPr>
        <p:txBody>
          <a:bodyPr/>
          <a:lstStyle/>
          <a:p>
            <a:pPr eaLnBrk="1" hangingPunct="1"/>
            <a:endParaRPr lang="en-US" altLang="zh-TW" sz="2000" dirty="0" smtClean="0"/>
          </a:p>
          <a:p>
            <a:pPr eaLnBrk="1" hangingPunct="1"/>
            <a:r>
              <a:rPr lang="en-US" altLang="zh-TW" sz="1800" dirty="0" smtClean="0"/>
              <a:t>                Submitted on  30th, October, 2015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14118" y="2281227"/>
            <a:ext cx="8137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600" b="1" dirty="0">
                <a:solidFill>
                  <a:srgbClr val="000000"/>
                </a:solidFill>
              </a:rPr>
              <a:t>      XIN HUA EVENING SECONDARY </a:t>
            </a:r>
            <a:r>
              <a:rPr lang="en-US" altLang="zh-TW" sz="1600" b="1" dirty="0" smtClean="0">
                <a:solidFill>
                  <a:srgbClr val="000000"/>
                </a:solidFill>
              </a:rPr>
              <a:t>SCHOOL      </a:t>
            </a:r>
            <a:r>
              <a:rPr lang="en-US" altLang="zh-TW" sz="1600" b="1" dirty="0">
                <a:solidFill>
                  <a:srgbClr val="000000"/>
                </a:solidFill>
              </a:rPr>
              <a:t>2013-2014  SECOND </a:t>
            </a:r>
            <a:r>
              <a:rPr lang="en-US" altLang="zh-TW" sz="1600" b="1" dirty="0" smtClean="0">
                <a:solidFill>
                  <a:srgbClr val="000000"/>
                </a:solidFill>
              </a:rPr>
              <a:t>TERM   </a:t>
            </a:r>
            <a:endParaRPr lang="en-US" altLang="zh-TW" sz="16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600" b="1" dirty="0">
                <a:solidFill>
                  <a:srgbClr val="000000"/>
                </a:solidFill>
              </a:rPr>
              <a:t>			         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097933" y="2860216"/>
            <a:ext cx="709295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TW" sz="2800" b="1" dirty="0">
                <a:solidFill>
                  <a:srgbClr val="000000"/>
                </a:solidFill>
              </a:rPr>
              <a:t>	    </a:t>
            </a:r>
            <a:r>
              <a:rPr lang="en-US" altLang="zh-TW" sz="1600" b="1" dirty="0">
                <a:solidFill>
                  <a:srgbClr val="000000"/>
                </a:solidFill>
              </a:rPr>
              <a:t>FORM  </a:t>
            </a:r>
            <a:r>
              <a:rPr lang="en-US" altLang="zh-TW" sz="1600" b="1" dirty="0" smtClean="0">
                <a:solidFill>
                  <a:srgbClr val="000000"/>
                </a:solidFill>
              </a:rPr>
              <a:t>Four  ( ) </a:t>
            </a: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TW" sz="1600" b="1" dirty="0">
                <a:solidFill>
                  <a:srgbClr val="00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000000"/>
                </a:solidFill>
              </a:rPr>
              <a:t>Old Macao and Present Macao</a:t>
            </a:r>
            <a:endParaRPr lang="en-US" altLang="zh-TW" sz="1600" b="1" dirty="0">
              <a:solidFill>
                <a:srgbClr val="000000"/>
              </a:solidFill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3276600" y="4868863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HK" altLang="zh-HK" sz="1800">
              <a:solidFill>
                <a:srgbClr val="000000"/>
              </a:solidFill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2180877" y="1123927"/>
            <a:ext cx="74564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zh-TW" sz="16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TW" sz="1600" dirty="0" smtClean="0">
                <a:solidFill>
                  <a:srgbClr val="000000"/>
                </a:solidFill>
              </a:rPr>
              <a:t/>
            </a:r>
            <a:br>
              <a:rPr lang="en-US" altLang="zh-TW" sz="1600" dirty="0" smtClean="0">
                <a:solidFill>
                  <a:srgbClr val="000000"/>
                </a:solidFill>
              </a:rPr>
            </a:br>
            <a:endParaRPr lang="en-US" altLang="zh-TW" sz="16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zh-TW" sz="1600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85572" y="1679160"/>
            <a:ext cx="1095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600" b="1" dirty="0">
                <a:solidFill>
                  <a:srgbClr val="000000"/>
                </a:solidFill>
              </a:rPr>
              <a:t>ENGLISH</a:t>
            </a:r>
          </a:p>
        </p:txBody>
      </p:sp>
      <p:sp>
        <p:nvSpPr>
          <p:cNvPr id="3" name="矩形 2"/>
          <p:cNvSpPr/>
          <p:nvPr/>
        </p:nvSpPr>
        <p:spPr>
          <a:xfrm>
            <a:off x="3056943" y="4221088"/>
            <a:ext cx="282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dirty="0">
                <a:solidFill>
                  <a:srgbClr val="000000"/>
                </a:solidFill>
              </a:rPr>
              <a:t>Presented by  Amy Leong</a:t>
            </a:r>
          </a:p>
        </p:txBody>
      </p:sp>
    </p:spTree>
    <p:extLst>
      <p:ext uri="{BB962C8B-B14F-4D97-AF65-F5344CB8AC3E}">
        <p14:creationId xmlns:p14="http://schemas.microsoft.com/office/powerpoint/2010/main" val="287932261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6048672" cy="67595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HK" b="1" dirty="0" smtClean="0"/>
              <a:t>Introduction 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In the past decades, there </a:t>
            </a:r>
            <a:r>
              <a:rPr lang="en-US" altLang="zh-HK" dirty="0" smtClean="0">
                <a:solidFill>
                  <a:srgbClr val="FF0000"/>
                </a:solidFill>
              </a:rPr>
              <a:t>are</a:t>
            </a:r>
            <a:r>
              <a:rPr lang="en-US" altLang="zh-HK" dirty="0" smtClean="0"/>
              <a:t> many changes in Macao. There </a:t>
            </a:r>
            <a:r>
              <a:rPr lang="en-US" altLang="zh-HK" dirty="0" smtClean="0">
                <a:solidFill>
                  <a:srgbClr val="FF0000"/>
                </a:solidFill>
              </a:rPr>
              <a:t>are</a:t>
            </a:r>
            <a:r>
              <a:rPr lang="en-US" altLang="zh-HK" dirty="0" smtClean="0"/>
              <a:t> </a:t>
            </a:r>
            <a:r>
              <a:rPr lang="en-US" altLang="zh-HK" u="sng" dirty="0" smtClean="0"/>
              <a:t>more</a:t>
            </a:r>
            <a:r>
              <a:rPr lang="en-US" altLang="zh-HK" dirty="0" smtClean="0"/>
              <a:t> and </a:t>
            </a:r>
            <a:r>
              <a:rPr lang="en-US" altLang="zh-HK" u="sng" dirty="0" smtClean="0"/>
              <a:t>more </a:t>
            </a:r>
            <a:r>
              <a:rPr lang="en-US" altLang="zh-HK" dirty="0" smtClean="0"/>
              <a:t>people in Macao and </a:t>
            </a:r>
            <a:r>
              <a:rPr lang="en-US" altLang="zh-HK" u="sng" dirty="0" smtClean="0"/>
              <a:t>more</a:t>
            </a:r>
            <a:r>
              <a:rPr lang="en-US" altLang="zh-HK" dirty="0" smtClean="0"/>
              <a:t> visitors coming here too. I </a:t>
            </a:r>
            <a:r>
              <a:rPr lang="en-US" altLang="zh-HK" dirty="0" smtClean="0">
                <a:solidFill>
                  <a:srgbClr val="FF0000"/>
                </a:solidFill>
              </a:rPr>
              <a:t>am going to show </a:t>
            </a:r>
            <a:r>
              <a:rPr lang="en-US" altLang="zh-HK" dirty="0" smtClean="0"/>
              <a:t>three parts of the changes below. </a:t>
            </a:r>
          </a:p>
          <a:p>
            <a:pPr marL="0" indent="0">
              <a:buNone/>
            </a:pPr>
            <a:r>
              <a:rPr lang="en-US" altLang="zh-HK" dirty="0" smtClean="0"/>
              <a:t>1). </a:t>
            </a:r>
            <a:r>
              <a:rPr lang="en-US" altLang="zh-HK" dirty="0" err="1" smtClean="0"/>
              <a:t>Senado</a:t>
            </a:r>
            <a:r>
              <a:rPr lang="en-US" altLang="zh-HK" dirty="0" smtClean="0"/>
              <a:t> Square</a:t>
            </a:r>
          </a:p>
          <a:p>
            <a:pPr marL="0" indent="0">
              <a:buNone/>
            </a:pPr>
            <a:r>
              <a:rPr lang="en-US" altLang="zh-HK" dirty="0" smtClean="0"/>
              <a:t>2). </a:t>
            </a:r>
            <a:r>
              <a:rPr lang="en-US" altLang="zh-HK" dirty="0"/>
              <a:t>The Border Gate</a:t>
            </a:r>
            <a:endParaRPr lang="zh-HK" altLang="en-US" dirty="0"/>
          </a:p>
          <a:p>
            <a:pPr marL="0" indent="0">
              <a:buNone/>
            </a:pPr>
            <a:r>
              <a:rPr lang="en-US" altLang="zh-HK" dirty="0" smtClean="0"/>
              <a:t>3). </a:t>
            </a:r>
            <a:r>
              <a:rPr lang="en-US" altLang="zh-HK" dirty="0"/>
              <a:t>Lam Mau Pond</a:t>
            </a:r>
            <a:endParaRPr lang="zh-HK" alt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33265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400" b="1" dirty="0" smtClean="0"/>
              <a:t>Old Macao and Present Macao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868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3188"/>
            <a:ext cx="4355976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AutoShape 6" descr="「大三巴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MO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55575" y="3861048"/>
            <a:ext cx="8376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This is </a:t>
            </a:r>
            <a:r>
              <a:rPr lang="en-US" altLang="zh-HK" sz="2400" dirty="0" err="1" smtClean="0"/>
              <a:t>Senado</a:t>
            </a:r>
            <a:r>
              <a:rPr lang="en-US" altLang="zh-HK" sz="2400" dirty="0" smtClean="0"/>
              <a:t> Square</a:t>
            </a:r>
            <a:r>
              <a:rPr lang="en-US" altLang="zh-HK" sz="2400" dirty="0"/>
              <a:t>. </a:t>
            </a:r>
            <a:r>
              <a:rPr lang="en-US" altLang="zh-HK" sz="2400" dirty="0" smtClean="0"/>
              <a:t>The left picture </a:t>
            </a:r>
            <a:r>
              <a:rPr lang="en-US" altLang="zh-HK" sz="2400" dirty="0" smtClean="0">
                <a:solidFill>
                  <a:srgbClr val="FF0000"/>
                </a:solidFill>
              </a:rPr>
              <a:t>was</a:t>
            </a:r>
            <a:r>
              <a:rPr lang="en-US" altLang="zh-HK" sz="2400" dirty="0" smtClean="0"/>
              <a:t> in the 1960s. There </a:t>
            </a:r>
            <a:r>
              <a:rPr lang="en-US" altLang="zh-HK" sz="2400" dirty="0" smtClean="0">
                <a:solidFill>
                  <a:srgbClr val="FF0000"/>
                </a:solidFill>
              </a:rPr>
              <a:t>were</a:t>
            </a:r>
            <a:r>
              <a:rPr lang="en-US" altLang="zh-HK" sz="2400" dirty="0" smtClean="0"/>
              <a:t> many cars parking there but now it  </a:t>
            </a:r>
            <a:r>
              <a:rPr lang="en-US" altLang="zh-HK" sz="2400" dirty="0" smtClean="0">
                <a:solidFill>
                  <a:srgbClr val="FF0000"/>
                </a:solidFill>
              </a:rPr>
              <a:t>is</a:t>
            </a:r>
            <a:r>
              <a:rPr lang="en-US" altLang="zh-HK" sz="2400" dirty="0" smtClean="0"/>
              <a:t> the car-free area. And it </a:t>
            </a:r>
            <a:r>
              <a:rPr lang="en-US" altLang="zh-HK" sz="2400" dirty="0" smtClean="0">
                <a:solidFill>
                  <a:srgbClr val="FF0000"/>
                </a:solidFill>
              </a:rPr>
              <a:t>has</a:t>
            </a:r>
            <a:r>
              <a:rPr lang="en-US" altLang="zh-HK" sz="2400" dirty="0" smtClean="0"/>
              <a:t> </a:t>
            </a:r>
            <a:r>
              <a:rPr lang="en-US" altLang="zh-HK" sz="2400" dirty="0" smtClean="0">
                <a:solidFill>
                  <a:srgbClr val="FF0000"/>
                </a:solidFill>
              </a:rPr>
              <a:t>become</a:t>
            </a:r>
            <a:r>
              <a:rPr lang="en-US" altLang="zh-HK" sz="2400" dirty="0" smtClean="0"/>
              <a:t> a landmark of Macao. There </a:t>
            </a:r>
            <a:r>
              <a:rPr lang="en-US" altLang="zh-HK" sz="2400" dirty="0" smtClean="0">
                <a:solidFill>
                  <a:srgbClr val="FF0000"/>
                </a:solidFill>
              </a:rPr>
              <a:t>are</a:t>
            </a:r>
            <a:r>
              <a:rPr lang="en-US" altLang="zh-HK" sz="2400" dirty="0" smtClean="0"/>
              <a:t> much </a:t>
            </a:r>
            <a:r>
              <a:rPr lang="en-US" altLang="zh-HK" sz="2400" u="sng" dirty="0" smtClean="0"/>
              <a:t>more </a:t>
            </a:r>
            <a:r>
              <a:rPr lang="en-US" altLang="zh-HK" sz="2400" dirty="0" smtClean="0"/>
              <a:t>tourists  than before. </a:t>
            </a:r>
            <a:endParaRPr lang="zh-HK" altLang="en-US" sz="2400" dirty="0"/>
          </a:p>
        </p:txBody>
      </p:sp>
      <p:pic>
        <p:nvPicPr>
          <p:cNvPr id="1026" name="Picture 2" descr="D:\16-17\F6A\old macao\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572000" cy="364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962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6" descr="「大三巴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MO" altLang="en-US"/>
          </a:p>
        </p:txBody>
      </p:sp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0"/>
            <a:ext cx="3528392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16-17\F6A\old macao\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1" y="30236"/>
            <a:ext cx="3717479" cy="325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624931" y="3132257"/>
            <a:ext cx="496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 smtClean="0"/>
              <a:t>The Border Gate</a:t>
            </a:r>
            <a:endParaRPr lang="zh-HK" altLang="en-US" sz="32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97432" y="3573016"/>
            <a:ext cx="8016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The old Border Gate </a:t>
            </a:r>
            <a:r>
              <a:rPr lang="en-US" altLang="zh-HK" sz="2400" dirty="0" smtClean="0">
                <a:solidFill>
                  <a:srgbClr val="FF0000"/>
                </a:solidFill>
              </a:rPr>
              <a:t>is</a:t>
            </a:r>
            <a:r>
              <a:rPr lang="en-US" altLang="zh-HK" sz="2400" dirty="0" smtClean="0"/>
              <a:t> </a:t>
            </a:r>
            <a:r>
              <a:rPr lang="en-US" altLang="zh-HK" sz="2400" u="sng" dirty="0" smtClean="0"/>
              <a:t>more different </a:t>
            </a:r>
            <a:r>
              <a:rPr lang="en-US" altLang="zh-HK" sz="2400" dirty="0" smtClean="0"/>
              <a:t>from the present one. Before there </a:t>
            </a:r>
            <a:r>
              <a:rPr lang="en-US" altLang="zh-HK" sz="2400" dirty="0" smtClean="0">
                <a:solidFill>
                  <a:srgbClr val="FF0000"/>
                </a:solidFill>
              </a:rPr>
              <a:t>were</a:t>
            </a:r>
            <a:r>
              <a:rPr lang="en-US" altLang="zh-HK" sz="2400" dirty="0" smtClean="0"/>
              <a:t> some trees on both the </a:t>
            </a:r>
            <a:r>
              <a:rPr lang="en-US" altLang="zh-HK" sz="2400" dirty="0" smtClean="0"/>
              <a:t>road sides. </a:t>
            </a:r>
            <a:r>
              <a:rPr lang="en-US" altLang="zh-HK" sz="2400" dirty="0" smtClean="0"/>
              <a:t>Now there </a:t>
            </a:r>
            <a:r>
              <a:rPr lang="en-US" altLang="zh-HK" sz="2400" dirty="0" smtClean="0">
                <a:solidFill>
                  <a:srgbClr val="FF0000"/>
                </a:solidFill>
              </a:rPr>
              <a:t>are</a:t>
            </a:r>
            <a:r>
              <a:rPr lang="en-US" altLang="zh-HK" sz="2400" dirty="0" smtClean="0"/>
              <a:t> no any trees at all around the  modern Border Gate. It </a:t>
            </a:r>
            <a:r>
              <a:rPr lang="en-US" altLang="zh-HK" sz="2400" dirty="0" smtClean="0">
                <a:solidFill>
                  <a:srgbClr val="FF0000"/>
                </a:solidFill>
              </a:rPr>
              <a:t>is</a:t>
            </a:r>
            <a:r>
              <a:rPr lang="en-US" altLang="zh-HK" sz="2400" dirty="0" smtClean="0"/>
              <a:t> </a:t>
            </a:r>
            <a:r>
              <a:rPr lang="en-US" altLang="zh-HK" sz="2400" u="sng" dirty="0" smtClean="0"/>
              <a:t>the most busiest </a:t>
            </a:r>
            <a:r>
              <a:rPr lang="en-US" altLang="zh-HK" sz="2400" dirty="0" smtClean="0"/>
              <a:t>border gateway in Macao. Thousands of people </a:t>
            </a:r>
            <a:r>
              <a:rPr lang="en-US" altLang="zh-HK" sz="2400" dirty="0" smtClean="0">
                <a:solidFill>
                  <a:srgbClr val="FF0000"/>
                </a:solidFill>
              </a:rPr>
              <a:t>come </a:t>
            </a:r>
          </a:p>
          <a:p>
            <a:r>
              <a:rPr lang="en-US" altLang="zh-HK" sz="2400" dirty="0" smtClean="0">
                <a:solidFill>
                  <a:srgbClr val="FF0000"/>
                </a:solidFill>
              </a:rPr>
              <a:t>and go </a:t>
            </a:r>
            <a:r>
              <a:rPr lang="en-US" altLang="zh-HK" sz="2400" dirty="0" smtClean="0"/>
              <a:t>through the Border Gate every day. 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93962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4" descr="林茂塘舊景—六十年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3" y="631053"/>
            <a:ext cx="3419872" cy="237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580382" y="7996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/>
              <a:t>Lam </a:t>
            </a:r>
            <a:r>
              <a:rPr lang="en-US" altLang="zh-HK" sz="3200" dirty="0" smtClean="0"/>
              <a:t>Mau Pond</a:t>
            </a:r>
            <a:endParaRPr lang="zh-HK" alt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276" y="2979136"/>
            <a:ext cx="8659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This is Lam Mau Pond. Before, there </a:t>
            </a:r>
            <a:r>
              <a:rPr lang="en-US" altLang="zh-HK" sz="2400" dirty="0" smtClean="0">
                <a:solidFill>
                  <a:srgbClr val="FF0000"/>
                </a:solidFill>
              </a:rPr>
              <a:t>were</a:t>
            </a:r>
            <a:r>
              <a:rPr lang="en-US" altLang="zh-HK" sz="2400" dirty="0" smtClean="0"/>
              <a:t> many fishermen living there and they </a:t>
            </a:r>
            <a:r>
              <a:rPr lang="en-US" altLang="zh-HK" sz="2400" dirty="0" smtClean="0">
                <a:solidFill>
                  <a:srgbClr val="FF0000"/>
                </a:solidFill>
              </a:rPr>
              <a:t>went </a:t>
            </a:r>
            <a:r>
              <a:rPr lang="en-US" altLang="zh-HK" sz="2400" dirty="0" smtClean="0"/>
              <a:t>along the island by boat. There </a:t>
            </a:r>
          </a:p>
          <a:p>
            <a:r>
              <a:rPr lang="en-US" altLang="zh-HK" sz="2400" dirty="0" smtClean="0">
                <a:solidFill>
                  <a:srgbClr val="FF0000"/>
                </a:solidFill>
              </a:rPr>
              <a:t>were </a:t>
            </a:r>
            <a:r>
              <a:rPr lang="en-US" altLang="zh-HK" sz="2400" dirty="0" smtClean="0"/>
              <a:t>simple wooden houses on the </a:t>
            </a:r>
            <a:r>
              <a:rPr lang="en-US" altLang="zh-HK" sz="2400" dirty="0" smtClean="0"/>
              <a:t>bank </a:t>
            </a:r>
            <a:r>
              <a:rPr lang="en-US" altLang="zh-HK" sz="2400" dirty="0" smtClean="0"/>
              <a:t>and they </a:t>
            </a:r>
            <a:r>
              <a:rPr lang="en-US" altLang="zh-HK" sz="2400" dirty="0" smtClean="0">
                <a:solidFill>
                  <a:srgbClr val="FF0000"/>
                </a:solidFill>
              </a:rPr>
              <a:t>were home of </a:t>
            </a:r>
            <a:r>
              <a:rPr lang="en-US" altLang="zh-HK" sz="2400" dirty="0" smtClean="0"/>
              <a:t> </a:t>
            </a:r>
            <a:r>
              <a:rPr lang="en-US" altLang="zh-HK" sz="2400" dirty="0" smtClean="0"/>
              <a:t>many </a:t>
            </a:r>
            <a:r>
              <a:rPr lang="en-US" altLang="zh-HK" sz="2400" dirty="0" smtClean="0"/>
              <a:t>fishermen.  </a:t>
            </a:r>
            <a:r>
              <a:rPr lang="en-US" altLang="zh-HK" sz="2400" dirty="0" smtClean="0"/>
              <a:t>Now there </a:t>
            </a:r>
            <a:r>
              <a:rPr lang="en-US" altLang="zh-HK" sz="2400" dirty="0" smtClean="0">
                <a:solidFill>
                  <a:srgbClr val="FF0000"/>
                </a:solidFill>
              </a:rPr>
              <a:t>are</a:t>
            </a:r>
            <a:r>
              <a:rPr lang="en-US" altLang="zh-HK" sz="2400" dirty="0" smtClean="0"/>
              <a:t> no any fishermen </a:t>
            </a:r>
            <a:endParaRPr lang="en-US" altLang="zh-HK" sz="2400" dirty="0" smtClean="0"/>
          </a:p>
          <a:p>
            <a:r>
              <a:rPr lang="en-US" altLang="zh-HK" sz="2400" dirty="0" smtClean="0"/>
              <a:t>at </a:t>
            </a:r>
            <a:r>
              <a:rPr lang="en-US" altLang="zh-HK" sz="2400" dirty="0" smtClean="0"/>
              <a:t>all. Since 1998, a Yacht Club </a:t>
            </a:r>
            <a:r>
              <a:rPr lang="en-US" altLang="zh-HK" sz="2400" dirty="0" smtClean="0">
                <a:solidFill>
                  <a:srgbClr val="FF0000"/>
                </a:solidFill>
              </a:rPr>
              <a:t>was</a:t>
            </a:r>
            <a:r>
              <a:rPr lang="en-US" altLang="zh-HK" sz="2400" dirty="0" smtClean="0"/>
              <a:t> </a:t>
            </a:r>
            <a:r>
              <a:rPr lang="en-US" altLang="zh-HK" sz="2400" dirty="0" smtClean="0">
                <a:solidFill>
                  <a:srgbClr val="FF0000"/>
                </a:solidFill>
              </a:rPr>
              <a:t>established</a:t>
            </a:r>
            <a:r>
              <a:rPr lang="en-US" altLang="zh-HK" sz="2400" dirty="0" smtClean="0"/>
              <a:t> and there </a:t>
            </a:r>
          </a:p>
          <a:p>
            <a:r>
              <a:rPr lang="en-US" altLang="zh-HK" sz="2400" dirty="0" smtClean="0">
                <a:solidFill>
                  <a:srgbClr val="FF0000"/>
                </a:solidFill>
              </a:rPr>
              <a:t>are</a:t>
            </a:r>
            <a:r>
              <a:rPr lang="en-US" altLang="zh-HK" sz="2400" dirty="0" smtClean="0"/>
              <a:t> </a:t>
            </a:r>
            <a:r>
              <a:rPr lang="en-US" altLang="zh-HK" sz="2400" u="sng" dirty="0" smtClean="0"/>
              <a:t>more than </a:t>
            </a:r>
            <a:r>
              <a:rPr lang="en-US" altLang="zh-HK" sz="2400" dirty="0" smtClean="0"/>
              <a:t>80 yachts at one time parking there. </a:t>
            </a:r>
          </a:p>
          <a:p>
            <a:r>
              <a:rPr lang="en-US" altLang="zh-HK" sz="2400" dirty="0" smtClean="0"/>
              <a:t>On the </a:t>
            </a:r>
            <a:r>
              <a:rPr lang="en-US" altLang="zh-HK" sz="2400" dirty="0" smtClean="0"/>
              <a:t>bank </a:t>
            </a:r>
            <a:r>
              <a:rPr lang="en-US" altLang="zh-HK" sz="2400" dirty="0" smtClean="0"/>
              <a:t>of the pond, we  </a:t>
            </a:r>
            <a:r>
              <a:rPr lang="en-US" altLang="zh-HK" sz="2400" dirty="0" smtClean="0">
                <a:solidFill>
                  <a:srgbClr val="FF0000"/>
                </a:solidFill>
              </a:rPr>
              <a:t>can see</a:t>
            </a:r>
          </a:p>
          <a:p>
            <a:r>
              <a:rPr lang="en-US" altLang="zh-HK" sz="2400" dirty="0" smtClean="0"/>
              <a:t>many modern buildings. </a:t>
            </a:r>
            <a:endParaRPr lang="zh-HK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72363"/>
            <a:ext cx="4269708" cy="24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5162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/>
              <a:t>Sources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zh-HK" dirty="0"/>
              <a:t>https:// www.MACAUOLDMAP.COM</a:t>
            </a:r>
            <a:endParaRPr lang="en-US" altLang="zh-HK" dirty="0" smtClean="0"/>
          </a:p>
          <a:p>
            <a:pPr marL="514350" indent="-514350">
              <a:buAutoNum type="arabicPeriod"/>
            </a:pPr>
            <a:r>
              <a:rPr lang="en-US" altLang="zh-HK" dirty="0"/>
              <a:t> </a:t>
            </a:r>
            <a:r>
              <a:rPr lang="en-US" altLang="zh-HK" sz="2400" dirty="0"/>
              <a:t>https://www.corner06.com/uncategorized/national-oversea-bank-avenida-do/</a:t>
            </a:r>
            <a:endParaRPr lang="zh-HK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419872" y="4437112"/>
            <a:ext cx="229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 smtClean="0"/>
              <a:t>(End)</a:t>
            </a:r>
            <a:endParaRPr lang="zh-HK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955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288</Words>
  <Application>Microsoft Office PowerPoint</Application>
  <PresentationFormat>如螢幕大小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8</vt:i4>
      </vt:variant>
    </vt:vector>
  </HeadingPairs>
  <TitlesOfParts>
    <vt:vector size="11" baseType="lpstr">
      <vt:lpstr>Office 佈景主題</vt:lpstr>
      <vt:lpstr>Diseño predeterminado</vt:lpstr>
      <vt:lpstr>1_Diseño predeterminado</vt:lpstr>
      <vt:lpstr>PowerPoint 簡報</vt:lpstr>
      <vt:lpstr>   </vt:lpstr>
      <vt:lpstr>PowerPoint 簡報</vt:lpstr>
      <vt:lpstr>Introduction </vt:lpstr>
      <vt:lpstr>PowerPoint 簡報</vt:lpstr>
      <vt:lpstr>PowerPoint 簡報</vt:lpstr>
      <vt:lpstr>PowerPoint 簡報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TB049</dc:creator>
  <cp:lastModifiedBy>TB042</cp:lastModifiedBy>
  <cp:revision>64</cp:revision>
  <dcterms:created xsi:type="dcterms:W3CDTF">2014-10-09T09:56:11Z</dcterms:created>
  <dcterms:modified xsi:type="dcterms:W3CDTF">2017-02-23T11:38:52Z</dcterms:modified>
</cp:coreProperties>
</file>